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9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3.png"/><Relationship Id="rId3" Type="http://schemas.openxmlformats.org/officeDocument/2006/relationships/image" Target="../media/image4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9.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10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9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3.png"/><Relationship Id="rId3" Type="http://schemas.openxmlformats.org/officeDocument/2006/relationships/image" Target="../media/image4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3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5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4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3.png"/><Relationship Id="rId3" Type="http://schemas.openxmlformats.org/officeDocument/2006/relationships/image" Target="../media/image4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4.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png"/><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5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5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5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53.png"/><Relationship Id="rId4" Type="http://schemas.openxmlformats.org/officeDocument/2006/relationships/image" Target="../media/image5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5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58.png"/><Relationship Id="rId4" Type="http://schemas.openxmlformats.org/officeDocument/2006/relationships/image" Target="../media/image6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5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53.png"/><Relationship Id="rId4" Type="http://schemas.openxmlformats.org/officeDocument/2006/relationships/image" Target="../media/image7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5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2.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3.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4.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6.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5.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268.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59.png"/><Relationship Id="rId6" Type="http://schemas.openxmlformats.org/officeDocument/2006/relationships/image" Target="../media/image140.png"/><Relationship Id="rId7" Type="http://schemas.openxmlformats.org/officeDocument/2006/relationships/image" Target="../media/image12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6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2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3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36.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221.jpg"/><Relationship Id="rId8" Type="http://schemas.openxmlformats.org/officeDocument/2006/relationships/image" Target="../media/image133.jpg"/><Relationship Id="rId11" Type="http://schemas.openxmlformats.org/officeDocument/2006/relationships/hyperlink" Target="http://support.lfenergy.org" TargetMode="External"/><Relationship Id="rId10" Type="http://schemas.openxmlformats.org/officeDocument/2006/relationships/image" Target="../media/image275.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72.png"/><Relationship Id="rId7" Type="http://schemas.openxmlformats.org/officeDocument/2006/relationships/image" Target="../media/image27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4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45.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35.png"/><Relationship Id="rId6" Type="http://schemas.openxmlformats.org/officeDocument/2006/relationships/image" Target="../media/image27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39.png"/><Relationship Id="rId9" Type="http://schemas.openxmlformats.org/officeDocument/2006/relationships/image" Target="../media/image142.png"/><Relationship Id="rId5" Type="http://schemas.openxmlformats.org/officeDocument/2006/relationships/image" Target="../media/image134.png"/><Relationship Id="rId6" Type="http://schemas.openxmlformats.org/officeDocument/2006/relationships/image" Target="../media/image141.png"/><Relationship Id="rId7" Type="http://schemas.openxmlformats.org/officeDocument/2006/relationships/image" Target="../media/image138.png"/><Relationship Id="rId8" Type="http://schemas.openxmlformats.org/officeDocument/2006/relationships/image" Target="../media/image14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47.png"/><Relationship Id="rId5" Type="http://schemas.openxmlformats.org/officeDocument/2006/relationships/hyperlink" Target="mailto:membership@lfenergy.org" TargetMode="External"/><Relationship Id="rId6" Type="http://schemas.openxmlformats.org/officeDocument/2006/relationships/image" Target="../media/image137.png"/><Relationship Id="rId7" Type="http://schemas.openxmlformats.org/officeDocument/2006/relationships/image" Target="../media/image143.png"/><Relationship Id="rId8" Type="http://schemas.openxmlformats.org/officeDocument/2006/relationships/image" Target="../media/image14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21.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8.png"/><Relationship Id="rId7"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48.png"/><Relationship Id="rId4" Type="http://schemas.openxmlformats.org/officeDocument/2006/relationships/image" Target="../media/image151.png"/><Relationship Id="rId9" Type="http://schemas.openxmlformats.org/officeDocument/2006/relationships/image" Target="../media/image155.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50.png"/><Relationship Id="rId11" Type="http://schemas.openxmlformats.org/officeDocument/2006/relationships/image" Target="../media/image153.png"/><Relationship Id="rId10" Type="http://schemas.openxmlformats.org/officeDocument/2006/relationships/image" Target="../media/image154.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52.png"/><Relationship Id="rId15" Type="http://schemas.openxmlformats.org/officeDocument/2006/relationships/image" Target="../media/image156.png"/><Relationship Id="rId14" Type="http://schemas.openxmlformats.org/officeDocument/2006/relationships/image" Target="../media/image157.png"/><Relationship Id="rId16" Type="http://schemas.openxmlformats.org/officeDocument/2006/relationships/image" Target="../media/image158.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62.png"/><Relationship Id="rId4" Type="http://schemas.openxmlformats.org/officeDocument/2006/relationships/image" Target="../media/image164.png"/><Relationship Id="rId5" Type="http://schemas.openxmlformats.org/officeDocument/2006/relationships/image" Target="../media/image161.png"/><Relationship Id="rId6" Type="http://schemas.openxmlformats.org/officeDocument/2006/relationships/image" Target="../media/image163.png"/><Relationship Id="rId7" Type="http://schemas.openxmlformats.org/officeDocument/2006/relationships/image" Target="../media/image1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69.png"/><Relationship Id="rId4" Type="http://schemas.openxmlformats.org/officeDocument/2006/relationships/image" Target="../media/image155.png"/><Relationship Id="rId5" Type="http://schemas.openxmlformats.org/officeDocument/2006/relationships/image" Target="../media/image150.png"/><Relationship Id="rId6" Type="http://schemas.openxmlformats.org/officeDocument/2006/relationships/image" Target="../media/image165.png"/><Relationship Id="rId7" Type="http://schemas.openxmlformats.org/officeDocument/2006/relationships/image" Target="../media/image168.png"/><Relationship Id="rId8" Type="http://schemas.openxmlformats.org/officeDocument/2006/relationships/image" Target="../media/image1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67.png"/><Relationship Id="rId4" Type="http://schemas.openxmlformats.org/officeDocument/2006/relationships/image" Target="../media/image172.png"/><Relationship Id="rId5" Type="http://schemas.openxmlformats.org/officeDocument/2006/relationships/image" Target="../media/image173.png"/><Relationship Id="rId6" Type="http://schemas.openxmlformats.org/officeDocument/2006/relationships/image" Target="../media/image175.png"/><Relationship Id="rId7" Type="http://schemas.openxmlformats.org/officeDocument/2006/relationships/image" Target="../media/image174.png"/><Relationship Id="rId8" Type="http://schemas.openxmlformats.org/officeDocument/2006/relationships/image" Target="../media/image17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86.png"/><Relationship Id="rId4" Type="http://schemas.openxmlformats.org/officeDocument/2006/relationships/image" Target="../media/image177.png"/><Relationship Id="rId5" Type="http://schemas.openxmlformats.org/officeDocument/2006/relationships/image" Target="../media/image1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78.png"/><Relationship Id="rId4" Type="http://schemas.openxmlformats.org/officeDocument/2006/relationships/image" Target="../media/image180.png"/><Relationship Id="rId5" Type="http://schemas.openxmlformats.org/officeDocument/2006/relationships/image" Target="../media/image182.png"/><Relationship Id="rId6" Type="http://schemas.openxmlformats.org/officeDocument/2006/relationships/image" Target="../media/image188.png"/><Relationship Id="rId7" Type="http://schemas.openxmlformats.org/officeDocument/2006/relationships/image" Target="../media/image1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3.png"/><Relationship Id="rId4" Type="http://schemas.openxmlformats.org/officeDocument/2006/relationships/image" Target="../media/image187.png"/><Relationship Id="rId9" Type="http://schemas.openxmlformats.org/officeDocument/2006/relationships/image" Target="../media/image192.png"/><Relationship Id="rId5" Type="http://schemas.openxmlformats.org/officeDocument/2006/relationships/image" Target="../media/image185.png"/><Relationship Id="rId6" Type="http://schemas.openxmlformats.org/officeDocument/2006/relationships/image" Target="../media/image181.png"/><Relationship Id="rId7" Type="http://schemas.openxmlformats.org/officeDocument/2006/relationships/image" Target="../media/image193.png"/><Relationship Id="rId8" Type="http://schemas.openxmlformats.org/officeDocument/2006/relationships/image" Target="../media/image189.png"/><Relationship Id="rId10" Type="http://schemas.openxmlformats.org/officeDocument/2006/relationships/image" Target="../media/image20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195.png"/><Relationship Id="rId4" Type="http://schemas.openxmlformats.org/officeDocument/2006/relationships/image" Target="../media/image271.png"/><Relationship Id="rId5" Type="http://schemas.openxmlformats.org/officeDocument/2006/relationships/image" Target="../media/image191.png"/><Relationship Id="rId6" Type="http://schemas.openxmlformats.org/officeDocument/2006/relationships/image" Target="../media/image190.png"/><Relationship Id="rId7" Type="http://schemas.openxmlformats.org/officeDocument/2006/relationships/image" Target="../media/image194.png"/><Relationship Id="rId8" Type="http://schemas.openxmlformats.org/officeDocument/2006/relationships/image" Target="../media/image19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199.png"/><Relationship Id="rId4" Type="http://schemas.openxmlformats.org/officeDocument/2006/relationships/image" Target="../media/image201.png"/><Relationship Id="rId5" Type="http://schemas.openxmlformats.org/officeDocument/2006/relationships/image" Target="../media/image202.png"/><Relationship Id="rId6" Type="http://schemas.openxmlformats.org/officeDocument/2006/relationships/image" Target="../media/image197.png"/><Relationship Id="rId7" Type="http://schemas.openxmlformats.org/officeDocument/2006/relationships/image" Target="../media/image198.png"/><Relationship Id="rId8" Type="http://schemas.openxmlformats.org/officeDocument/2006/relationships/image" Target="../media/image20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05.png"/><Relationship Id="rId4" Type="http://schemas.openxmlformats.org/officeDocument/2006/relationships/image" Target="../media/image207.png"/><Relationship Id="rId9" Type="http://schemas.openxmlformats.org/officeDocument/2006/relationships/image" Target="../media/image204.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55.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06.png"/><Relationship Id="rId4" Type="http://schemas.openxmlformats.org/officeDocument/2006/relationships/image" Target="../media/image153.png"/><Relationship Id="rId5" Type="http://schemas.openxmlformats.org/officeDocument/2006/relationships/image" Target="../media/image209.png"/><Relationship Id="rId6" Type="http://schemas.openxmlformats.org/officeDocument/2006/relationships/image" Target="../media/image208.png"/><Relationship Id="rId7" Type="http://schemas.openxmlformats.org/officeDocument/2006/relationships/image" Target="../media/image210.png"/><Relationship Id="rId8" Type="http://schemas.openxmlformats.org/officeDocument/2006/relationships/image" Target="../media/image21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14.png"/><Relationship Id="rId4" Type="http://schemas.openxmlformats.org/officeDocument/2006/relationships/image" Target="../media/image212.png"/><Relationship Id="rId5" Type="http://schemas.openxmlformats.org/officeDocument/2006/relationships/image" Target="../media/image15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13.png"/><Relationship Id="rId4" Type="http://schemas.openxmlformats.org/officeDocument/2006/relationships/image" Target="../media/image150.png"/><Relationship Id="rId5" Type="http://schemas.openxmlformats.org/officeDocument/2006/relationships/image" Target="../media/image218.png"/><Relationship Id="rId6" Type="http://schemas.openxmlformats.org/officeDocument/2006/relationships/image" Target="../media/image155.png"/><Relationship Id="rId7" Type="http://schemas.openxmlformats.org/officeDocument/2006/relationships/image" Target="../media/image21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23.png"/><Relationship Id="rId4" Type="http://schemas.openxmlformats.org/officeDocument/2006/relationships/image" Target="../media/image219.png"/><Relationship Id="rId5" Type="http://schemas.openxmlformats.org/officeDocument/2006/relationships/image" Target="../media/image217.png"/><Relationship Id="rId6" Type="http://schemas.openxmlformats.org/officeDocument/2006/relationships/image" Target="../media/image220.png"/><Relationship Id="rId7" Type="http://schemas.openxmlformats.org/officeDocument/2006/relationships/image" Target="../media/image23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22.png"/><Relationship Id="rId4" Type="http://schemas.openxmlformats.org/officeDocument/2006/relationships/image" Target="../media/image231.png"/><Relationship Id="rId5" Type="http://schemas.openxmlformats.org/officeDocument/2006/relationships/image" Target="../media/image2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25.png"/><Relationship Id="rId4" Type="http://schemas.openxmlformats.org/officeDocument/2006/relationships/image" Target="../media/image227.png"/><Relationship Id="rId5" Type="http://schemas.openxmlformats.org/officeDocument/2006/relationships/image" Target="../media/image228.png"/><Relationship Id="rId6" Type="http://schemas.openxmlformats.org/officeDocument/2006/relationships/image" Target="../media/image155.png"/><Relationship Id="rId7" Type="http://schemas.openxmlformats.org/officeDocument/2006/relationships/image" Target="../media/image226.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30.png"/><Relationship Id="rId4" Type="http://schemas.openxmlformats.org/officeDocument/2006/relationships/image" Target="../media/image229.png"/><Relationship Id="rId5" Type="http://schemas.openxmlformats.org/officeDocument/2006/relationships/image" Target="../media/image23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33.png"/><Relationship Id="rId4" Type="http://schemas.openxmlformats.org/officeDocument/2006/relationships/image" Target="../media/image242.png"/><Relationship Id="rId9" Type="http://schemas.openxmlformats.org/officeDocument/2006/relationships/image" Target="../media/image235.png"/><Relationship Id="rId5" Type="http://schemas.openxmlformats.org/officeDocument/2006/relationships/image" Target="../media/image150.png"/><Relationship Id="rId6" Type="http://schemas.openxmlformats.org/officeDocument/2006/relationships/image" Target="../media/image240.png"/><Relationship Id="rId7" Type="http://schemas.openxmlformats.org/officeDocument/2006/relationships/image" Target="../media/image239.png"/><Relationship Id="rId8" Type="http://schemas.openxmlformats.org/officeDocument/2006/relationships/image" Target="../media/image236.png"/><Relationship Id="rId11" Type="http://schemas.openxmlformats.org/officeDocument/2006/relationships/image" Target="../media/image238.png"/><Relationship Id="rId10" Type="http://schemas.openxmlformats.org/officeDocument/2006/relationships/image" Target="../media/image2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43.png"/><Relationship Id="rId4" Type="http://schemas.openxmlformats.org/officeDocument/2006/relationships/image" Target="../media/image241.png"/><Relationship Id="rId5" Type="http://schemas.openxmlformats.org/officeDocument/2006/relationships/image" Target="../media/image1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46.png"/><Relationship Id="rId4" Type="http://schemas.openxmlformats.org/officeDocument/2006/relationships/image" Target="../media/image249.png"/><Relationship Id="rId9" Type="http://schemas.openxmlformats.org/officeDocument/2006/relationships/image" Target="../media/image250.png"/><Relationship Id="rId5" Type="http://schemas.openxmlformats.org/officeDocument/2006/relationships/image" Target="../media/image163.png"/><Relationship Id="rId6" Type="http://schemas.openxmlformats.org/officeDocument/2006/relationships/image" Target="../media/image245.png"/><Relationship Id="rId7" Type="http://schemas.openxmlformats.org/officeDocument/2006/relationships/image" Target="../media/image161.png"/><Relationship Id="rId8" Type="http://schemas.openxmlformats.org/officeDocument/2006/relationships/image" Target="../media/image247.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48.png"/><Relationship Id="rId4" Type="http://schemas.openxmlformats.org/officeDocument/2006/relationships/image" Target="../media/image253.png"/><Relationship Id="rId9" Type="http://schemas.openxmlformats.org/officeDocument/2006/relationships/image" Target="../media/image252.png"/><Relationship Id="rId5" Type="http://schemas.openxmlformats.org/officeDocument/2006/relationships/image" Target="../media/image155.png"/><Relationship Id="rId6" Type="http://schemas.openxmlformats.org/officeDocument/2006/relationships/image" Target="../media/image270.png"/><Relationship Id="rId7" Type="http://schemas.openxmlformats.org/officeDocument/2006/relationships/image" Target="../media/image251.png"/><Relationship Id="rId8" Type="http://schemas.openxmlformats.org/officeDocument/2006/relationships/image" Target="../media/image254.png"/><Relationship Id="rId11" Type="http://schemas.openxmlformats.org/officeDocument/2006/relationships/image" Target="../media/image258.png"/><Relationship Id="rId10" Type="http://schemas.openxmlformats.org/officeDocument/2006/relationships/image" Target="../media/image25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55.png"/><Relationship Id="rId4" Type="http://schemas.openxmlformats.org/officeDocument/2006/relationships/image" Target="../media/image256.png"/><Relationship Id="rId9" Type="http://schemas.openxmlformats.org/officeDocument/2006/relationships/image" Target="../media/image261.png"/><Relationship Id="rId5" Type="http://schemas.openxmlformats.org/officeDocument/2006/relationships/image" Target="../media/image188.png"/><Relationship Id="rId6" Type="http://schemas.openxmlformats.org/officeDocument/2006/relationships/image" Target="../media/image260.png"/><Relationship Id="rId7" Type="http://schemas.openxmlformats.org/officeDocument/2006/relationships/image" Target="../media/image259.png"/><Relationship Id="rId8" Type="http://schemas.openxmlformats.org/officeDocument/2006/relationships/image" Target="../media/image26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62.png"/><Relationship Id="rId4" Type="http://schemas.openxmlformats.org/officeDocument/2006/relationships/image" Target="../media/image188.png"/><Relationship Id="rId5" Type="http://schemas.openxmlformats.org/officeDocument/2006/relationships/image" Target="../media/image260.png"/><Relationship Id="rId6" Type="http://schemas.openxmlformats.org/officeDocument/2006/relationships/image" Target="../media/image26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8.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65.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2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67.png"/><Relationship Id="rId4" Type="http://schemas.openxmlformats.org/officeDocument/2006/relationships/image" Target="../media/image232.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25.png"/><Relationship Id="rId5" Type="http://schemas.openxmlformats.org/officeDocument/2006/relationships/image" Target="../media/image126.png"/><Relationship Id="rId6" Type="http://schemas.openxmlformats.org/officeDocument/2006/relationships/image" Target="../media/image12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